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4" r:id="rId2"/>
    <p:sldId id="368" r:id="rId3"/>
    <p:sldId id="402" r:id="rId4"/>
    <p:sldId id="391" r:id="rId5"/>
    <p:sldId id="403" r:id="rId6"/>
    <p:sldId id="404" r:id="rId7"/>
    <p:sldId id="405" r:id="rId8"/>
    <p:sldId id="406" r:id="rId9"/>
    <p:sldId id="273" r:id="rId10"/>
    <p:sldId id="265" r:id="rId11"/>
    <p:sldId id="390" r:id="rId12"/>
    <p:sldId id="292" r:id="rId13"/>
    <p:sldId id="297" r:id="rId14"/>
    <p:sldId id="398" r:id="rId15"/>
    <p:sldId id="407" r:id="rId16"/>
    <p:sldId id="408" r:id="rId17"/>
    <p:sldId id="293" r:id="rId18"/>
    <p:sldId id="377" r:id="rId19"/>
    <p:sldId id="400" r:id="rId20"/>
    <p:sldId id="409" r:id="rId21"/>
    <p:sldId id="401" r:id="rId22"/>
    <p:sldId id="282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4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3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emf"/><Relationship Id="rId5" Type="http://schemas.openxmlformats.org/officeDocument/2006/relationships/slide" Target="slide17.xml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5.bin"/><Relationship Id="rId12" Type="http://schemas.openxmlformats.org/officeDocument/2006/relationships/slide" Target="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3.bin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2.bin"/><Relationship Id="rId9" Type="http://schemas.openxmlformats.org/officeDocument/2006/relationships/oleObject" Target="../embeddings/oleObject27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Relationship Id="rId9" Type="http://schemas.openxmlformats.org/officeDocument/2006/relationships/oleObject" Target="../embeddings/oleObject3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36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4.bin"/><Relationship Id="rId5" Type="http://schemas.openxmlformats.org/officeDocument/2006/relationships/oleObject" Target="../embeddings/oleObject43.bin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2.bin"/><Relationship Id="rId9" Type="http://schemas.openxmlformats.org/officeDocument/2006/relationships/oleObject" Target="../embeddings/oleObject47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1.v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数与代数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考点讲解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328585" y="3857628"/>
            <a:ext cx="4719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数的运算（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7158" y="1428736"/>
            <a:ext cx="8572560" cy="314327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71472" y="1637181"/>
            <a:ext cx="8286808" cy="250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几种运算定律。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估算的知识。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运算定律在计算中的应用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使计算简便。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71438" y="1616508"/>
            <a:ext cx="82153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估算。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5786" y="2844225"/>
            <a:ext cx="18774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803-207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32273" y="2844225"/>
            <a:ext cx="2023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798+205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45291" y="2844225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61099" y="2844225"/>
            <a:ext cx="9541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7224" y="4201547"/>
            <a:ext cx="1967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23×498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11152" y="4201547"/>
            <a:ext cx="11464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10000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09288" y="4130109"/>
            <a:ext cx="1967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632÷69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38114" y="4130109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64291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71438" y="1214422"/>
            <a:ext cx="82153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估一估，在○里填上“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&gt;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”或“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&lt;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”。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1190608" y="3857628"/>
          <a:ext cx="881062" cy="976312"/>
        </p:xfrm>
        <a:graphic>
          <a:graphicData uri="http://schemas.openxmlformats.org/presentationml/2006/ole">
            <p:oleObj spid="_x0000_s138242" name="Equation" r:id="rId3" imgW="355320" imgH="393480" progId="">
              <p:embed/>
            </p:oleObj>
          </a:graphicData>
        </a:graphic>
      </p:graphicFrame>
      <p:graphicFrame>
        <p:nvGraphicFramePr>
          <p:cNvPr id="138244" name="Object 4"/>
          <p:cNvGraphicFramePr>
            <a:graphicFrameLocks noChangeAspect="1"/>
          </p:cNvGraphicFramePr>
          <p:nvPr/>
        </p:nvGraphicFramePr>
        <p:xfrm>
          <a:off x="857224" y="4929198"/>
          <a:ext cx="1228725" cy="976313"/>
        </p:xfrm>
        <a:graphic>
          <a:graphicData uri="http://schemas.openxmlformats.org/presentationml/2006/ole">
            <p:oleObj spid="_x0000_s138244" name="Equation" r:id="rId4" imgW="495000" imgH="393480" progId="">
              <p:embed/>
            </p:oleObj>
          </a:graphicData>
        </a:graphic>
      </p:graphicFrame>
      <p:graphicFrame>
        <p:nvGraphicFramePr>
          <p:cNvPr id="138246" name="Object 6"/>
          <p:cNvGraphicFramePr>
            <a:graphicFrameLocks noChangeAspect="1"/>
          </p:cNvGraphicFramePr>
          <p:nvPr/>
        </p:nvGraphicFramePr>
        <p:xfrm>
          <a:off x="4619633" y="3786190"/>
          <a:ext cx="1166813" cy="976312"/>
        </p:xfrm>
        <a:graphic>
          <a:graphicData uri="http://schemas.openxmlformats.org/presentationml/2006/ole">
            <p:oleObj spid="_x0000_s138246" name="Equation" r:id="rId5" imgW="469800" imgH="393480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785786" y="2214554"/>
            <a:ext cx="1454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59×9.9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8926" y="221455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27270" y="214311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00760" y="214311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74381" y="221455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48633" y="2214554"/>
            <a:ext cx="1454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32÷1.2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285984" y="2214554"/>
            <a:ext cx="500066" cy="50006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02877" y="2214554"/>
            <a:ext cx="500066" cy="50006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85786" y="3058539"/>
            <a:ext cx="1454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57×0.8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28926" y="3058539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74381" y="3058539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370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60764" y="3058539"/>
            <a:ext cx="1646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10.1×37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285984" y="3058539"/>
            <a:ext cx="500066" cy="50006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002877" y="3058539"/>
            <a:ext cx="500066" cy="50006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285984" y="4071942"/>
            <a:ext cx="500066" cy="50006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28926" y="407194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43702" y="4000504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000760" y="4000504"/>
            <a:ext cx="500066" cy="50006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214546" y="5214950"/>
            <a:ext cx="500066" cy="50006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28926" y="52149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32" name="Object 4"/>
          <p:cNvGraphicFramePr>
            <a:graphicFrameLocks noChangeAspect="1"/>
          </p:cNvGraphicFramePr>
          <p:nvPr/>
        </p:nvGraphicFramePr>
        <p:xfrm>
          <a:off x="4721225" y="4929187"/>
          <a:ext cx="1071563" cy="976312"/>
        </p:xfrm>
        <a:graphic>
          <a:graphicData uri="http://schemas.openxmlformats.org/presentationml/2006/ole">
            <p:oleObj spid="_x0000_s138248" name="Equation" r:id="rId6" imgW="431640" imgH="393480" progId="">
              <p:embed/>
            </p:oleObj>
          </a:graphicData>
        </a:graphic>
      </p:graphicFrame>
      <p:sp>
        <p:nvSpPr>
          <p:cNvPr id="33" name="椭圆 32"/>
          <p:cNvSpPr/>
          <p:nvPr/>
        </p:nvSpPr>
        <p:spPr>
          <a:xfrm>
            <a:off x="6000760" y="5214950"/>
            <a:ext cx="500066" cy="50006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715140" y="52149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85984" y="30003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00760" y="30003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85984" y="400050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00760" y="392906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214546" y="514351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000760" y="514351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  <p:bldP spid="12" grpId="0"/>
      <p:bldP spid="13" grpId="0"/>
      <p:bldP spid="14" grpId="0"/>
      <p:bldP spid="16" grpId="0"/>
      <p:bldP spid="18" grpId="0" animBg="1"/>
      <p:bldP spid="19" grpId="0" animBg="1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/>
      <p:bldP spid="28" grpId="0"/>
      <p:bldP spid="29" grpId="0" animBg="1"/>
      <p:bldP spid="30" grpId="0" animBg="1"/>
      <p:bldP spid="31" grpId="0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64291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71438" y="1214422"/>
            <a:ext cx="82153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计算。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9026" y="2357430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59×101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8021" y="3071810"/>
            <a:ext cx="3118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=59×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100+1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8021" y="3772919"/>
            <a:ext cx="3092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=59×100+59×1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595" y="4415861"/>
            <a:ext cx="1887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=5900+59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3274" y="5058803"/>
            <a:ext cx="1228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=5959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2430" y="2357430"/>
            <a:ext cx="2056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12.7-3.6-5.4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11425" y="3071810"/>
            <a:ext cx="3297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=12.7-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3.6+5.4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11425" y="3772919"/>
            <a:ext cx="1446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=12.7-9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15999" y="4415861"/>
            <a:ext cx="933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=3.7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928662" y="571480"/>
          <a:ext cx="2552700" cy="1069975"/>
        </p:xfrm>
        <a:graphic>
          <a:graphicData uri="http://schemas.openxmlformats.org/presentationml/2006/ole">
            <p:oleObj spid="_x0000_s177154" name="Equation" r:id="rId3" imgW="1028520" imgH="431640" progId="">
              <p:embed/>
            </p:oleObj>
          </a:graphicData>
        </a:graphic>
      </p:graphicFrame>
      <p:graphicFrame>
        <p:nvGraphicFramePr>
          <p:cNvPr id="177155" name="Object 3"/>
          <p:cNvGraphicFramePr>
            <a:graphicFrameLocks noChangeAspect="1"/>
          </p:cNvGraphicFramePr>
          <p:nvPr/>
        </p:nvGraphicFramePr>
        <p:xfrm>
          <a:off x="512766" y="1643050"/>
          <a:ext cx="4630738" cy="927100"/>
        </p:xfrm>
        <a:graphic>
          <a:graphicData uri="http://schemas.openxmlformats.org/presentationml/2006/ole">
            <p:oleObj spid="_x0000_s177155" name="Equation" r:id="rId4" imgW="1549080" imgH="393480" progId="">
              <p:embed/>
            </p:oleObj>
          </a:graphicData>
        </a:graphic>
      </p:graphicFrame>
      <p:graphicFrame>
        <p:nvGraphicFramePr>
          <p:cNvPr id="177156" name="Object 4"/>
          <p:cNvGraphicFramePr>
            <a:graphicFrameLocks noChangeAspect="1"/>
          </p:cNvGraphicFramePr>
          <p:nvPr/>
        </p:nvGraphicFramePr>
        <p:xfrm>
          <a:off x="565127" y="2714620"/>
          <a:ext cx="720725" cy="419100"/>
        </p:xfrm>
        <a:graphic>
          <a:graphicData uri="http://schemas.openxmlformats.org/presentationml/2006/ole">
            <p:oleObj spid="_x0000_s177156" name="Equation" r:id="rId5" imgW="241200" imgH="177480" progId="">
              <p:embed/>
            </p:oleObj>
          </a:graphicData>
        </a:graphic>
      </p:graphicFrame>
      <p:graphicFrame>
        <p:nvGraphicFramePr>
          <p:cNvPr id="177157" name="Object 5"/>
          <p:cNvGraphicFramePr>
            <a:graphicFrameLocks noChangeAspect="1"/>
          </p:cNvGraphicFramePr>
          <p:nvPr/>
        </p:nvGraphicFramePr>
        <p:xfrm>
          <a:off x="6045222" y="628650"/>
          <a:ext cx="1670050" cy="974725"/>
        </p:xfrm>
        <a:graphic>
          <a:graphicData uri="http://schemas.openxmlformats.org/presentationml/2006/ole">
            <p:oleObj spid="_x0000_s177157" name="Equation" r:id="rId6" imgW="672840" imgH="393480" progId="">
              <p:embed/>
            </p:oleObj>
          </a:graphicData>
        </a:graphic>
      </p:graphicFrame>
      <p:graphicFrame>
        <p:nvGraphicFramePr>
          <p:cNvPr id="177158" name="Object 6"/>
          <p:cNvGraphicFramePr>
            <a:graphicFrameLocks noChangeAspect="1"/>
          </p:cNvGraphicFramePr>
          <p:nvPr/>
        </p:nvGraphicFramePr>
        <p:xfrm>
          <a:off x="5715008" y="1571612"/>
          <a:ext cx="1366837" cy="927100"/>
        </p:xfrm>
        <a:graphic>
          <a:graphicData uri="http://schemas.openxmlformats.org/presentationml/2006/ole">
            <p:oleObj spid="_x0000_s177158" name="Equation" r:id="rId7" imgW="457200" imgH="393480" progId="">
              <p:embed/>
            </p:oleObj>
          </a:graphicData>
        </a:graphic>
      </p:graphicFrame>
      <p:graphicFrame>
        <p:nvGraphicFramePr>
          <p:cNvPr id="177159" name="Object 7"/>
          <p:cNvGraphicFramePr>
            <a:graphicFrameLocks noChangeAspect="1"/>
          </p:cNvGraphicFramePr>
          <p:nvPr/>
        </p:nvGraphicFramePr>
        <p:xfrm>
          <a:off x="5786446" y="2714620"/>
          <a:ext cx="720725" cy="419100"/>
        </p:xfrm>
        <a:graphic>
          <a:graphicData uri="http://schemas.openxmlformats.org/presentationml/2006/ole">
            <p:oleObj spid="_x0000_s177159" name="Equation" r:id="rId8" imgW="241200" imgH="177480" progId="">
              <p:embed/>
            </p:oleObj>
          </a:graphicData>
        </a:graphic>
      </p:graphicFrame>
      <p:graphicFrame>
        <p:nvGraphicFramePr>
          <p:cNvPr id="177160" name="Object 8"/>
          <p:cNvGraphicFramePr>
            <a:graphicFrameLocks noChangeAspect="1"/>
          </p:cNvGraphicFramePr>
          <p:nvPr/>
        </p:nvGraphicFramePr>
        <p:xfrm>
          <a:off x="1028695" y="3286124"/>
          <a:ext cx="2900363" cy="1131887"/>
        </p:xfrm>
        <a:graphic>
          <a:graphicData uri="http://schemas.openxmlformats.org/presentationml/2006/ole">
            <p:oleObj spid="_x0000_s177160" name="Equation" r:id="rId9" imgW="1168200" imgH="457200" progId="">
              <p:embed/>
            </p:oleObj>
          </a:graphicData>
        </a:graphic>
      </p:graphicFrame>
      <p:graphicFrame>
        <p:nvGraphicFramePr>
          <p:cNvPr id="177161" name="Object 9"/>
          <p:cNvGraphicFramePr>
            <a:graphicFrameLocks noChangeAspect="1"/>
          </p:cNvGraphicFramePr>
          <p:nvPr/>
        </p:nvGraphicFramePr>
        <p:xfrm>
          <a:off x="654034" y="4371975"/>
          <a:ext cx="1631950" cy="927100"/>
        </p:xfrm>
        <a:graphic>
          <a:graphicData uri="http://schemas.openxmlformats.org/presentationml/2006/ole">
            <p:oleObj spid="_x0000_s177161" name="Equation" r:id="rId10" imgW="545760" imgH="393480" progId="">
              <p:embed/>
            </p:oleObj>
          </a:graphicData>
        </a:graphic>
      </p:graphicFrame>
      <p:graphicFrame>
        <p:nvGraphicFramePr>
          <p:cNvPr id="177162" name="Object 10"/>
          <p:cNvGraphicFramePr>
            <a:graphicFrameLocks noChangeAspect="1"/>
          </p:cNvGraphicFramePr>
          <p:nvPr/>
        </p:nvGraphicFramePr>
        <p:xfrm>
          <a:off x="642910" y="5260975"/>
          <a:ext cx="796925" cy="928688"/>
        </p:xfrm>
        <a:graphic>
          <a:graphicData uri="http://schemas.openxmlformats.org/presentationml/2006/ole">
            <p:oleObj spid="_x0000_s177162" name="Equation" r:id="rId11" imgW="266400" imgH="393480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5214942" y="3429000"/>
            <a:ext cx="3134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12.5×8÷12.5×8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03937" y="4143380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=100÷12.5×8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03937" y="4844489"/>
            <a:ext cx="12538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=8×8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8511" y="5487431"/>
            <a:ext cx="843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=64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6" name="AutoShape 13">
              <a:hlinkClick r:id="rId1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7" name="Text Box 14">
              <a:hlinkClick r:id="rId1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7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7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360523" y="1000108"/>
            <a:ext cx="3068469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一、直接写得数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857224" y="1785926"/>
          <a:ext cx="1228725" cy="974725"/>
        </p:xfrm>
        <a:graphic>
          <a:graphicData uri="http://schemas.openxmlformats.org/presentationml/2006/ole">
            <p:oleObj spid="_x0000_s169985" name="Equation" r:id="rId4" imgW="495000" imgH="393480" progId="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3357554" y="2000240"/>
            <a:ext cx="1681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8.3+1.7=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61963" y="2000240"/>
            <a:ext cx="1728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1.9-0.86=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827088" y="3143250"/>
          <a:ext cx="1290637" cy="974725"/>
        </p:xfrm>
        <a:graphic>
          <a:graphicData uri="http://schemas.openxmlformats.org/presentationml/2006/ole">
            <p:oleObj spid="_x0000_s169986" name="Equation" r:id="rId5" imgW="520560" imgH="393480" progId="">
              <p:embed/>
            </p:oleObj>
          </a:graphicData>
        </a:graphic>
      </p:graphicFrame>
      <p:graphicFrame>
        <p:nvGraphicFramePr>
          <p:cNvPr id="169987" name="Object 3"/>
          <p:cNvGraphicFramePr>
            <a:graphicFrameLocks noChangeAspect="1"/>
          </p:cNvGraphicFramePr>
          <p:nvPr/>
        </p:nvGraphicFramePr>
        <p:xfrm>
          <a:off x="3446463" y="3143250"/>
          <a:ext cx="1196975" cy="974725"/>
        </p:xfrm>
        <a:graphic>
          <a:graphicData uri="http://schemas.openxmlformats.org/presentationml/2006/ole">
            <p:oleObj spid="_x0000_s169987" name="Equation" r:id="rId6" imgW="482400" imgH="393480" progId="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5986914" y="3344291"/>
            <a:ext cx="13564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62-35=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5786" y="4643446"/>
            <a:ext cx="1728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0.3×10=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57554" y="4643446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18÷36=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69988" name="Object 4"/>
          <p:cNvGraphicFramePr>
            <a:graphicFrameLocks noChangeAspect="1"/>
          </p:cNvGraphicFramePr>
          <p:nvPr/>
        </p:nvGraphicFramePr>
        <p:xfrm>
          <a:off x="6091256" y="4429125"/>
          <a:ext cx="1195388" cy="974725"/>
        </p:xfrm>
        <a:graphic>
          <a:graphicData uri="http://schemas.openxmlformats.org/presentationml/2006/ole">
            <p:oleObj spid="_x0000_s169988" name="Equation" r:id="rId7" imgW="482400" imgH="393480" progId="">
              <p:embed/>
            </p:oleObj>
          </a:graphicData>
        </a:graphic>
      </p:graphicFrame>
      <p:graphicFrame>
        <p:nvGraphicFramePr>
          <p:cNvPr id="169989" name="Object 5"/>
          <p:cNvGraphicFramePr>
            <a:graphicFrameLocks noChangeAspect="1"/>
          </p:cNvGraphicFramePr>
          <p:nvPr/>
        </p:nvGraphicFramePr>
        <p:xfrm>
          <a:off x="2128838" y="1785938"/>
          <a:ext cx="682625" cy="928687"/>
        </p:xfrm>
        <a:graphic>
          <a:graphicData uri="http://schemas.openxmlformats.org/presentationml/2006/ole">
            <p:oleObj spid="_x0000_s169989" name="Equation" r:id="rId8" imgW="228600" imgH="393480" progId="">
              <p:embed/>
            </p:oleObj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4929190" y="2000240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3834" y="2000240"/>
            <a:ext cx="8515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1.04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43108" y="3357562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69990" name="Object 6"/>
          <p:cNvGraphicFramePr>
            <a:graphicFrameLocks noChangeAspect="1"/>
          </p:cNvGraphicFramePr>
          <p:nvPr/>
        </p:nvGraphicFramePr>
        <p:xfrm>
          <a:off x="4776788" y="3143250"/>
          <a:ext cx="415925" cy="928688"/>
        </p:xfrm>
        <a:graphic>
          <a:graphicData uri="http://schemas.openxmlformats.org/presentationml/2006/ole">
            <p:oleObj spid="_x0000_s169990" name="Equation" r:id="rId9" imgW="139680" imgH="393480" progId="">
              <p:embed/>
            </p:oleObj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7286644" y="3357562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28860" y="4643446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00628" y="4643446"/>
            <a:ext cx="6591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286644" y="4643446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9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9" grpId="0"/>
      <p:bldP spid="20" grpId="0"/>
      <p:bldP spid="23" grpId="0"/>
      <p:bldP spid="24" grpId="0"/>
      <p:bldP spid="25" grpId="0"/>
      <p:bldP spid="28" grpId="0"/>
      <p:bldP spid="29" grpId="0"/>
      <p:bldP spid="30" grpId="0"/>
      <p:bldP spid="42" grpId="0"/>
      <p:bldP spid="43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98649" y="785794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二、判断题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915531"/>
            <a:ext cx="6452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3129977"/>
            <a:ext cx="64780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342-102=342-100-2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57884" y="1785926"/>
            <a:ext cx="7143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57884" y="31432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5954" name="Picture 2" descr="http://sc.websbook.com/sc/upimg/allimg/080323/949761_566451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18"/>
          <a:stretch>
            <a:fillRect/>
          </a:stretch>
        </p:blipFill>
        <p:spPr bwMode="auto">
          <a:xfrm>
            <a:off x="6143636" y="642918"/>
            <a:ext cx="3143272" cy="2928958"/>
          </a:xfrm>
          <a:prstGeom prst="rect">
            <a:avLst/>
          </a:prstGeom>
          <a:noFill/>
        </p:spPr>
      </p:pic>
      <p:graphicFrame>
        <p:nvGraphicFramePr>
          <p:cNvPr id="167937" name="Object 1"/>
          <p:cNvGraphicFramePr>
            <a:graphicFrameLocks noChangeAspect="1"/>
          </p:cNvGraphicFramePr>
          <p:nvPr/>
        </p:nvGraphicFramePr>
        <p:xfrm>
          <a:off x="912804" y="1739895"/>
          <a:ext cx="2516188" cy="974725"/>
        </p:xfrm>
        <a:graphic>
          <a:graphicData uri="http://schemas.openxmlformats.org/presentationml/2006/ole">
            <p:oleObj spid="_x0000_s167937" name="Equation" r:id="rId4" imgW="1015920" imgH="393480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57158" y="4331152"/>
            <a:ext cx="64780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351+102=351+100-2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57884" y="43444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6" grpId="0" autoUpdateAnimBg="0"/>
      <p:bldP spid="10" grpId="0"/>
      <p:bldP spid="11" grpId="0" autoUpdateAnimBg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72367" y="785794"/>
            <a:ext cx="5128327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三、计算，能简算的要简算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21902" y="1857364"/>
            <a:ext cx="18389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0.65×101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0897" y="2571744"/>
            <a:ext cx="3400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=0.65×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100+1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0897" y="3272853"/>
            <a:ext cx="36567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=0.65×100+0.65×1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5471" y="3915795"/>
            <a:ext cx="17844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=65+0.65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150" y="4558737"/>
            <a:ext cx="1317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=65.65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5440386" y="1714500"/>
          <a:ext cx="2489200" cy="974725"/>
        </p:xfrm>
        <a:graphic>
          <a:graphicData uri="http://schemas.openxmlformats.org/presentationml/2006/ole">
            <p:oleObj spid="_x0000_s166913" name="Equation" r:id="rId3" imgW="1002960" imgH="393480" progId="">
              <p:embed/>
            </p:oleObj>
          </a:graphicData>
        </a:graphic>
      </p:graphicFrame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5107013" y="2657475"/>
          <a:ext cx="3036887" cy="927100"/>
        </p:xfrm>
        <a:graphic>
          <a:graphicData uri="http://schemas.openxmlformats.org/presentationml/2006/ole">
            <p:oleObj spid="_x0000_s166914" name="Equation" r:id="rId4" imgW="1015920" imgH="393480" progId="">
              <p:embed/>
            </p:oleObj>
          </a:graphicData>
        </a:graphic>
      </p:graphicFrame>
      <p:graphicFrame>
        <p:nvGraphicFramePr>
          <p:cNvPr id="166915" name="Object 3"/>
          <p:cNvGraphicFramePr>
            <a:graphicFrameLocks noChangeAspect="1"/>
          </p:cNvGraphicFramePr>
          <p:nvPr/>
        </p:nvGraphicFramePr>
        <p:xfrm>
          <a:off x="5100638" y="3546475"/>
          <a:ext cx="1289050" cy="928688"/>
        </p:xfrm>
        <a:graphic>
          <a:graphicData uri="http://schemas.openxmlformats.org/presentationml/2006/ole">
            <p:oleObj spid="_x0000_s166915" name="Equation" r:id="rId5" imgW="431640" imgH="393480" progId="">
              <p:embed/>
            </p:oleObj>
          </a:graphicData>
        </a:graphic>
      </p:graphicFrame>
      <p:graphicFrame>
        <p:nvGraphicFramePr>
          <p:cNvPr id="166916" name="Object 4"/>
          <p:cNvGraphicFramePr>
            <a:graphicFrameLocks noChangeAspect="1"/>
          </p:cNvGraphicFramePr>
          <p:nvPr/>
        </p:nvGraphicFramePr>
        <p:xfrm>
          <a:off x="5143504" y="4429132"/>
          <a:ext cx="795337" cy="928688"/>
        </p:xfrm>
        <a:graphic>
          <a:graphicData uri="http://schemas.openxmlformats.org/presentationml/2006/ole">
            <p:oleObj spid="_x0000_s166916" name="Equation" r:id="rId6" imgW="26640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考 点 讲 解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57158" y="857232"/>
            <a:ext cx="928694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14480" y="857232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看算式归纳表格。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57388" y="1714488"/>
            <a:ext cx="4572000" cy="37153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15+28=28+15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65+75+25=65+(75+25)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23×4=4×23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78×125×8=78×(125×8)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8×(125+2)=8×125+8×2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72367" y="785794"/>
            <a:ext cx="5128327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三、计算，能简算的要简算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5456238" y="1668463"/>
          <a:ext cx="2457450" cy="1068387"/>
        </p:xfrm>
        <a:graphic>
          <a:graphicData uri="http://schemas.openxmlformats.org/presentationml/2006/ole">
            <p:oleObj spid="_x0000_s178178" name="Equation" r:id="rId3" imgW="990360" imgH="431640" progId="">
              <p:embed/>
            </p:oleObj>
          </a:graphicData>
        </a:graphic>
      </p:graphicFrame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5072066" y="2787652"/>
          <a:ext cx="2163763" cy="927100"/>
        </p:xfrm>
        <a:graphic>
          <a:graphicData uri="http://schemas.openxmlformats.org/presentationml/2006/ole">
            <p:oleObj spid="_x0000_s178179" name="Equation" r:id="rId4" imgW="723600" imgH="393480" progId="">
              <p:embed/>
            </p:oleObj>
          </a:graphicData>
        </a:graphic>
      </p:graphicFrame>
      <p:graphicFrame>
        <p:nvGraphicFramePr>
          <p:cNvPr id="166915" name="Object 3"/>
          <p:cNvGraphicFramePr>
            <a:graphicFrameLocks noChangeAspect="1"/>
          </p:cNvGraphicFramePr>
          <p:nvPr/>
        </p:nvGraphicFramePr>
        <p:xfrm>
          <a:off x="5081603" y="3786190"/>
          <a:ext cx="1704975" cy="928688"/>
        </p:xfrm>
        <a:graphic>
          <a:graphicData uri="http://schemas.openxmlformats.org/presentationml/2006/ole">
            <p:oleObj spid="_x0000_s178180" name="Equation" r:id="rId5" imgW="571320" imgH="393480" progId="">
              <p:embed/>
            </p:oleObj>
          </a:graphicData>
        </a:graphic>
      </p:graphicFrame>
      <p:graphicFrame>
        <p:nvGraphicFramePr>
          <p:cNvPr id="166916" name="Object 4"/>
          <p:cNvGraphicFramePr>
            <a:graphicFrameLocks noChangeAspect="1"/>
          </p:cNvGraphicFramePr>
          <p:nvPr/>
        </p:nvGraphicFramePr>
        <p:xfrm>
          <a:off x="5086360" y="4857766"/>
          <a:ext cx="985838" cy="928688"/>
        </p:xfrm>
        <a:graphic>
          <a:graphicData uri="http://schemas.openxmlformats.org/presentationml/2006/ole">
            <p:oleObj spid="_x0000_s178181" name="Equation" r:id="rId6" imgW="330120" imgH="393480" progId="">
              <p:embed/>
            </p:oleObj>
          </a:graphicData>
        </a:graphic>
      </p:graphicFrame>
      <p:graphicFrame>
        <p:nvGraphicFramePr>
          <p:cNvPr id="178182" name="Object 1"/>
          <p:cNvGraphicFramePr>
            <a:graphicFrameLocks noChangeAspect="1"/>
          </p:cNvGraphicFramePr>
          <p:nvPr/>
        </p:nvGraphicFramePr>
        <p:xfrm>
          <a:off x="1055679" y="1668463"/>
          <a:ext cx="2301875" cy="1068387"/>
        </p:xfrm>
        <a:graphic>
          <a:graphicData uri="http://schemas.openxmlformats.org/presentationml/2006/ole">
            <p:oleObj spid="_x0000_s178182" name="Equation" r:id="rId7" imgW="927000" imgH="431640" progId="">
              <p:embed/>
            </p:oleObj>
          </a:graphicData>
        </a:graphic>
      </p:graphicFrame>
      <p:graphicFrame>
        <p:nvGraphicFramePr>
          <p:cNvPr id="178183" name="Object 2"/>
          <p:cNvGraphicFramePr>
            <a:graphicFrameLocks noChangeAspect="1"/>
          </p:cNvGraphicFramePr>
          <p:nvPr/>
        </p:nvGraphicFramePr>
        <p:xfrm>
          <a:off x="660387" y="2787652"/>
          <a:ext cx="2125663" cy="927100"/>
        </p:xfrm>
        <a:graphic>
          <a:graphicData uri="http://schemas.openxmlformats.org/presentationml/2006/ole">
            <p:oleObj spid="_x0000_s178183" name="Equation" r:id="rId8" imgW="711000" imgH="393480" progId="">
              <p:embed/>
            </p:oleObj>
          </a:graphicData>
        </a:graphic>
      </p:graphicFrame>
      <p:graphicFrame>
        <p:nvGraphicFramePr>
          <p:cNvPr id="178184" name="Object 3"/>
          <p:cNvGraphicFramePr>
            <a:graphicFrameLocks noChangeAspect="1"/>
          </p:cNvGraphicFramePr>
          <p:nvPr/>
        </p:nvGraphicFramePr>
        <p:xfrm>
          <a:off x="703245" y="3857634"/>
          <a:ext cx="1439863" cy="928688"/>
        </p:xfrm>
        <a:graphic>
          <a:graphicData uri="http://schemas.openxmlformats.org/presentationml/2006/ole">
            <p:oleObj spid="_x0000_s178184" name="Equation" r:id="rId9" imgW="482400" imgH="393480" progId="">
              <p:embed/>
            </p:oleObj>
          </a:graphicData>
        </a:graphic>
      </p:graphicFrame>
      <p:graphicFrame>
        <p:nvGraphicFramePr>
          <p:cNvPr id="178185" name="Object 4"/>
          <p:cNvGraphicFramePr>
            <a:graphicFrameLocks noChangeAspect="1"/>
          </p:cNvGraphicFramePr>
          <p:nvPr/>
        </p:nvGraphicFramePr>
        <p:xfrm>
          <a:off x="730230" y="4857766"/>
          <a:ext cx="984250" cy="928688"/>
        </p:xfrm>
        <a:graphic>
          <a:graphicData uri="http://schemas.openxmlformats.org/presentationml/2006/ole">
            <p:oleObj spid="_x0000_s178185" name="Equation" r:id="rId10" imgW="33012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8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8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524869" y="714356"/>
            <a:ext cx="183255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四、</a:t>
            </a:r>
            <a:r>
              <a:rPr lang="zh-CN" altLang="en-US" sz="3200" dirty="0" smtClean="0">
                <a:solidFill>
                  <a:schemeClr val="tx1"/>
                </a:solidFill>
              </a:rPr>
              <a:t>计算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graphicFrame>
        <p:nvGraphicFramePr>
          <p:cNvPr id="165889" name="Object 1"/>
          <p:cNvGraphicFramePr>
            <a:graphicFrameLocks noChangeAspect="1"/>
          </p:cNvGraphicFramePr>
          <p:nvPr/>
        </p:nvGraphicFramePr>
        <p:xfrm>
          <a:off x="1111258" y="1239829"/>
          <a:ext cx="4603750" cy="974725"/>
        </p:xfrm>
        <a:graphic>
          <a:graphicData uri="http://schemas.openxmlformats.org/presentationml/2006/ole">
            <p:oleObj spid="_x0000_s165889" name="Equation" r:id="rId3" imgW="1854000" imgH="39348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684185" y="2285992"/>
            <a:ext cx="5388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=333387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5×79+790×66661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3058539"/>
            <a:ext cx="6215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=33338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75×10×79+790×66661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48" y="3786190"/>
            <a:ext cx="6215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=33338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75×790+790×66661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8758" y="4500570"/>
            <a:ext cx="48333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=(33338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75+66661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25)×790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7162" y="5214950"/>
            <a:ext cx="2600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=100000×790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786" y="5857892"/>
            <a:ext cx="1997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=79000000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3" name="AutoShape 13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5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9" y="1000108"/>
          <a:ext cx="8215369" cy="4724684"/>
        </p:xfrm>
        <a:graphic>
          <a:graphicData uri="http://schemas.openxmlformats.org/drawingml/2006/table">
            <a:tbl>
              <a:tblPr/>
              <a:tblGrid>
                <a:gridCol w="2143139"/>
                <a:gridCol w="3571900"/>
                <a:gridCol w="2500330"/>
              </a:tblGrid>
              <a:tr h="633166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名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举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用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字母表示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584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加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法交换律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15+28=28+15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3200" i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a</a:t>
                      </a:r>
                      <a:r>
                        <a:rPr lang="en-US" sz="2800" kern="100" dirty="0" err="1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+</a:t>
                      </a:r>
                      <a:r>
                        <a:rPr lang="en-US" sz="2800" i="1" kern="1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b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=</a:t>
                      </a:r>
                      <a:r>
                        <a:rPr lang="en-US" sz="2800" i="1" kern="1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b</a:t>
                      </a:r>
                      <a:r>
                        <a:rPr lang="en-US" sz="2800" kern="100" dirty="0" err="1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+</a:t>
                      </a:r>
                      <a:r>
                        <a:rPr lang="en-US" sz="2800" i="1" kern="1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a</a:t>
                      </a:r>
                      <a:endParaRPr lang="zh-CN" sz="2800" i="1" kern="1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266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加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法结合律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3200" i="1" kern="1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乘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法交换律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7032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乘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法结合律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乘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法分配律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015999" y="2347654"/>
            <a:ext cx="212750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   65+75+25</a:t>
            </a:r>
          </a:p>
          <a:p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=65+(75+25)</a:t>
            </a:r>
            <a:endParaRPr lang="zh-CN" altLang="zh-CN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2198" y="2728503"/>
            <a:ext cx="2592376" cy="3234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380"/>
              </a:lnSpc>
              <a:spcAft>
                <a:spcPts val="0"/>
              </a:spcAft>
            </a:pP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+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b+c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=</a:t>
            </a:r>
            <a:r>
              <a:rPr lang="en-US" altLang="zh-CN" sz="2800" i="1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+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b+c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)</a:t>
            </a:r>
            <a:endParaRPr lang="zh-CN" altLang="zh-CN" sz="2800" kern="100" dirty="0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0364" y="3318878"/>
            <a:ext cx="2433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23×4=4×23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0471" y="3534206"/>
            <a:ext cx="1861407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380"/>
              </a:lnSpc>
              <a:spcAft>
                <a:spcPts val="0"/>
              </a:spcAft>
            </a:pP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=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endParaRPr lang="zh-CN" altLang="zh-CN" sz="2800" i="1" kern="100" dirty="0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488" y="3903653"/>
            <a:ext cx="23647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78×125×8</a:t>
            </a:r>
          </a:p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=78×(125×8)</a:t>
            </a:r>
            <a:endParaRPr lang="zh-CN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9352" y="4105710"/>
            <a:ext cx="190148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380"/>
              </a:lnSpc>
              <a:spcAft>
                <a:spcPts val="0"/>
              </a:spcAft>
            </a:pP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endParaRPr lang="en-US" altLang="zh-CN" sz="2800" i="1" kern="100" dirty="0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algn="ctr">
              <a:lnSpc>
                <a:spcPts val="1380"/>
              </a:lnSpc>
              <a:spcAft>
                <a:spcPts val="0"/>
              </a:spcAft>
            </a:pPr>
            <a:endParaRPr lang="en-US" altLang="zh-CN" sz="2800" i="1" kern="100" dirty="0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algn="ctr">
              <a:lnSpc>
                <a:spcPts val="138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=</a:t>
            </a:r>
            <a:r>
              <a:rPr lang="en-US" altLang="zh-CN" sz="2800" i="1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)</a:t>
            </a:r>
            <a:endParaRPr lang="zh-CN" altLang="zh-CN" sz="2800" kern="100" dirty="0" err="1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2776" y="4832347"/>
            <a:ext cx="239360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8×(125+2)</a:t>
            </a:r>
          </a:p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=8×125+8×2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42826" y="4941198"/>
            <a:ext cx="2037737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380"/>
              </a:lnSpc>
              <a:spcAft>
                <a:spcPts val="0"/>
              </a:spcAft>
            </a:pPr>
            <a:r>
              <a:rPr lang="en-US" altLang="zh-CN" sz="2800" i="1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b+c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)</a:t>
            </a:r>
          </a:p>
          <a:p>
            <a:pPr algn="ctr">
              <a:lnSpc>
                <a:spcPts val="1380"/>
              </a:lnSpc>
              <a:spcAft>
                <a:spcPts val="0"/>
              </a:spcAft>
            </a:pPr>
            <a:endParaRPr lang="en-US" altLang="zh-CN" sz="2800" i="1" kern="100" dirty="0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algn="ctr">
              <a:lnSpc>
                <a:spcPts val="138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=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b+a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endParaRPr lang="zh-CN" altLang="zh-CN" sz="2800" i="1" kern="100" dirty="0" err="1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928694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4480" y="857232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计算下面各题。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8229" y="1571612"/>
            <a:ext cx="2464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457+786+214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7224" y="2285992"/>
            <a:ext cx="29787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=457+(786+214)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7224" y="2987101"/>
            <a:ext cx="1228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=1457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83005" y="1571612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125×16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72000" y="2285992"/>
            <a:ext cx="2241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=125×8×2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0" y="2987101"/>
            <a:ext cx="1228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=2000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33124" name="Object 4"/>
          <p:cNvGraphicFramePr>
            <a:graphicFrameLocks noChangeAspect="1"/>
          </p:cNvGraphicFramePr>
          <p:nvPr/>
        </p:nvGraphicFramePr>
        <p:xfrm>
          <a:off x="1285852" y="3643314"/>
          <a:ext cx="2205038" cy="976313"/>
        </p:xfrm>
        <a:graphic>
          <a:graphicData uri="http://schemas.openxmlformats.org/presentationml/2006/ole">
            <p:oleObj spid="_x0000_s133124" name="Equation" r:id="rId3" imgW="888840" imgH="393480" progId="">
              <p:embed/>
            </p:oleObj>
          </a:graphicData>
        </a:graphic>
      </p:graphicFrame>
      <p:graphicFrame>
        <p:nvGraphicFramePr>
          <p:cNvPr id="133125" name="Object 4"/>
          <p:cNvGraphicFramePr>
            <a:graphicFrameLocks noChangeAspect="1"/>
          </p:cNvGraphicFramePr>
          <p:nvPr/>
        </p:nvGraphicFramePr>
        <p:xfrm>
          <a:off x="944556" y="4624403"/>
          <a:ext cx="2698750" cy="1019175"/>
        </p:xfrm>
        <a:graphic>
          <a:graphicData uri="http://schemas.openxmlformats.org/presentationml/2006/ole">
            <p:oleObj spid="_x0000_s133125" name="Equation" r:id="rId4" imgW="901440" imgH="431640" progId="">
              <p:embed/>
            </p:oleObj>
          </a:graphicData>
        </a:graphic>
      </p:graphicFrame>
      <p:graphicFrame>
        <p:nvGraphicFramePr>
          <p:cNvPr id="133126" name="Object 6"/>
          <p:cNvGraphicFramePr>
            <a:graphicFrameLocks noChangeAspect="1"/>
          </p:cNvGraphicFramePr>
          <p:nvPr/>
        </p:nvGraphicFramePr>
        <p:xfrm>
          <a:off x="1000100" y="5786454"/>
          <a:ext cx="911225" cy="388938"/>
        </p:xfrm>
        <a:graphic>
          <a:graphicData uri="http://schemas.openxmlformats.org/presentationml/2006/ole">
            <p:oleObj spid="_x0000_s133126" name="Equation" r:id="rId5" imgW="304560" imgH="164880" progId="">
              <p:embed/>
            </p:oleObj>
          </a:graphicData>
        </a:graphic>
      </p:graphicFrame>
      <p:graphicFrame>
        <p:nvGraphicFramePr>
          <p:cNvPr id="133127" name="Object 7"/>
          <p:cNvGraphicFramePr>
            <a:graphicFrameLocks noChangeAspect="1"/>
          </p:cNvGraphicFramePr>
          <p:nvPr/>
        </p:nvGraphicFramePr>
        <p:xfrm>
          <a:off x="4986355" y="3643314"/>
          <a:ext cx="2014537" cy="976313"/>
        </p:xfrm>
        <a:graphic>
          <a:graphicData uri="http://schemas.openxmlformats.org/presentationml/2006/ole">
            <p:oleObj spid="_x0000_s133127" name="Equation" r:id="rId6" imgW="812520" imgH="393480" progId="">
              <p:embed/>
            </p:oleObj>
          </a:graphicData>
        </a:graphic>
      </p:graphicFrame>
      <p:graphicFrame>
        <p:nvGraphicFramePr>
          <p:cNvPr id="133128" name="Object 8"/>
          <p:cNvGraphicFramePr>
            <a:graphicFrameLocks noChangeAspect="1"/>
          </p:cNvGraphicFramePr>
          <p:nvPr/>
        </p:nvGraphicFramePr>
        <p:xfrm>
          <a:off x="4643438" y="4643453"/>
          <a:ext cx="3076575" cy="928687"/>
        </p:xfrm>
        <a:graphic>
          <a:graphicData uri="http://schemas.openxmlformats.org/presentationml/2006/ole">
            <p:oleObj spid="_x0000_s133128" name="Equation" r:id="rId7" imgW="1028520" imgH="393480" progId="">
              <p:embed/>
            </p:oleObj>
          </a:graphicData>
        </a:graphic>
      </p:graphicFrame>
      <p:graphicFrame>
        <p:nvGraphicFramePr>
          <p:cNvPr id="133129" name="Object 9"/>
          <p:cNvGraphicFramePr>
            <a:graphicFrameLocks noChangeAspect="1"/>
          </p:cNvGraphicFramePr>
          <p:nvPr/>
        </p:nvGraphicFramePr>
        <p:xfrm>
          <a:off x="4660907" y="5643578"/>
          <a:ext cx="911225" cy="419100"/>
        </p:xfrm>
        <a:graphic>
          <a:graphicData uri="http://schemas.openxmlformats.org/presentationml/2006/ole">
            <p:oleObj spid="_x0000_s133129" name="Equation" r:id="rId8" imgW="30456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1701800" y="1714500"/>
          <a:ext cx="1516063" cy="976313"/>
        </p:xfrm>
        <a:graphic>
          <a:graphicData uri="http://schemas.openxmlformats.org/presentationml/2006/ole">
            <p:oleObj spid="_x0000_s174082" name="Equation" r:id="rId3" imgW="609480" imgH="393480" progId="">
              <p:embed/>
            </p:oleObj>
          </a:graphicData>
        </a:graphic>
      </p:graphicFrame>
      <p:graphicFrame>
        <p:nvGraphicFramePr>
          <p:cNvPr id="174083" name="Object 4"/>
          <p:cNvGraphicFramePr>
            <a:graphicFrameLocks noChangeAspect="1"/>
          </p:cNvGraphicFramePr>
          <p:nvPr/>
        </p:nvGraphicFramePr>
        <p:xfrm>
          <a:off x="1054100" y="2838451"/>
          <a:ext cx="2622550" cy="1019175"/>
        </p:xfrm>
        <a:graphic>
          <a:graphicData uri="http://schemas.openxmlformats.org/presentationml/2006/ole">
            <p:oleObj spid="_x0000_s174083" name="Equation" r:id="rId4" imgW="876240" imgH="431640" progId="">
              <p:embed/>
            </p:oleObj>
          </a:graphicData>
        </a:graphic>
      </p:graphicFrame>
      <p:graphicFrame>
        <p:nvGraphicFramePr>
          <p:cNvPr id="174084" name="Object 4"/>
          <p:cNvGraphicFramePr>
            <a:graphicFrameLocks noChangeAspect="1"/>
          </p:cNvGraphicFramePr>
          <p:nvPr/>
        </p:nvGraphicFramePr>
        <p:xfrm>
          <a:off x="1071538" y="3859222"/>
          <a:ext cx="1328738" cy="927100"/>
        </p:xfrm>
        <a:graphic>
          <a:graphicData uri="http://schemas.openxmlformats.org/presentationml/2006/ole">
            <p:oleObj spid="_x0000_s174084" name="Equation" r:id="rId5" imgW="444240" imgH="393480" progId="">
              <p:embed/>
            </p:oleObj>
          </a:graphicData>
        </a:graphic>
      </p:graphicFrame>
      <p:graphicFrame>
        <p:nvGraphicFramePr>
          <p:cNvPr id="174085" name="Object 5"/>
          <p:cNvGraphicFramePr>
            <a:graphicFrameLocks noChangeAspect="1"/>
          </p:cNvGraphicFramePr>
          <p:nvPr/>
        </p:nvGraphicFramePr>
        <p:xfrm>
          <a:off x="1071538" y="4930775"/>
          <a:ext cx="796925" cy="927100"/>
        </p:xfrm>
        <a:graphic>
          <a:graphicData uri="http://schemas.openxmlformats.org/presentationml/2006/ole">
            <p:oleObj spid="_x0000_s174085" name="Equation" r:id="rId6" imgW="266400" imgH="39348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142016" y="1857364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125×24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1011" y="2714620"/>
            <a:ext cx="30620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=125×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8×3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31011" y="3558605"/>
            <a:ext cx="2241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=125×8×3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31011" y="4415861"/>
            <a:ext cx="1830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=1000×3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5273117"/>
            <a:ext cx="1228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=3000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7356" y="1000108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计算下面各题</a:t>
            </a:r>
            <a:r>
              <a:rPr lang="zh-CN" altLang="zh-CN" dirty="0" smtClean="0">
                <a:solidFill>
                  <a:schemeClr val="tx1"/>
                </a:solidFill>
              </a:rPr>
              <a:t>。</a:t>
            </a:r>
            <a:endParaRPr lang="zh-CN" altLang="en-US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928694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4480" y="857232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完成下面的问题</a:t>
            </a:r>
            <a:r>
              <a:rPr lang="zh-CN" altLang="zh-CN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1571612"/>
            <a:ext cx="5038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(1)7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99×9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哪个大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2415597"/>
            <a:ext cx="35253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1500166" y="2214554"/>
          <a:ext cx="946150" cy="976312"/>
        </p:xfrm>
        <a:graphic>
          <a:graphicData uri="http://schemas.openxmlformats.org/presentationml/2006/ole">
            <p:oleObj spid="_x0000_s175106" name="Equation" r:id="rId3" imgW="380880" imgH="39348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57158" y="3214686"/>
            <a:ext cx="8353569" cy="3013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妈妈带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元去书店买书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她买了两本文学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又花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元买了一本汉语词典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妈妈还想买一本家庭菜谱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有两本菜谱可供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选择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薄本的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厚本的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元。请帮妈妈估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算一下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这时她的钱够买哪一本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857232"/>
            <a:ext cx="5038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(1)7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99×9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哪个大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472" y="1428736"/>
            <a:ext cx="7929618" cy="242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估计成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估计成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10,8×10=80,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但是因为我们利用的是四舍五入法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也就是比五大的就进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实际上比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所以结果比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3987233"/>
            <a:ext cx="35253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500166" y="3786190"/>
          <a:ext cx="946150" cy="976312"/>
        </p:xfrm>
        <a:graphic>
          <a:graphicData uri="http://schemas.openxmlformats.org/presentationml/2006/ole">
            <p:oleObj spid="_x0000_s176130" name="Equation" r:id="rId3" imgW="380880" imgH="39348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71472" y="4649687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所以看成是两个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相加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结果等于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大。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76131" name="Object 3"/>
          <p:cNvGraphicFramePr>
            <a:graphicFrameLocks noChangeAspect="1"/>
          </p:cNvGraphicFramePr>
          <p:nvPr/>
        </p:nvGraphicFramePr>
        <p:xfrm>
          <a:off x="1082653" y="4573602"/>
          <a:ext cx="417513" cy="927100"/>
        </p:xfrm>
        <a:graphic>
          <a:graphicData uri="http://schemas.openxmlformats.org/presentationml/2006/ole">
            <p:oleObj spid="_x0000_s176131" name="Equation" r:id="rId4" imgW="139680" imgH="393480" progId="">
              <p:embed/>
            </p:oleObj>
          </a:graphicData>
        </a:graphic>
      </p:graphicFrame>
      <p:graphicFrame>
        <p:nvGraphicFramePr>
          <p:cNvPr id="176132" name="Object 4"/>
          <p:cNvGraphicFramePr>
            <a:graphicFrameLocks noChangeAspect="1"/>
          </p:cNvGraphicFramePr>
          <p:nvPr/>
        </p:nvGraphicFramePr>
        <p:xfrm>
          <a:off x="1909763" y="4572000"/>
          <a:ext cx="455612" cy="927100"/>
        </p:xfrm>
        <a:graphic>
          <a:graphicData uri="http://schemas.openxmlformats.org/presentationml/2006/ole">
            <p:oleObj spid="_x0000_s176132" name="Equation" r:id="rId5" imgW="152280" imgH="393480" progId="">
              <p:embed/>
            </p:oleObj>
          </a:graphicData>
        </a:graphic>
      </p:graphicFrame>
      <p:graphicFrame>
        <p:nvGraphicFramePr>
          <p:cNvPr id="176133" name="Object 5"/>
          <p:cNvGraphicFramePr>
            <a:graphicFrameLocks noChangeAspect="1"/>
          </p:cNvGraphicFramePr>
          <p:nvPr/>
        </p:nvGraphicFramePr>
        <p:xfrm>
          <a:off x="5643570" y="4572008"/>
          <a:ext cx="455612" cy="927100"/>
        </p:xfrm>
        <a:graphic>
          <a:graphicData uri="http://schemas.openxmlformats.org/presentationml/2006/ole">
            <p:oleObj spid="_x0000_s176133" name="Equation" r:id="rId6" imgW="152280" imgH="393480" progId="">
              <p:embed/>
            </p:oleObj>
          </a:graphicData>
        </a:graphic>
      </p:graphicFrame>
      <p:graphicFrame>
        <p:nvGraphicFramePr>
          <p:cNvPr id="176134" name="Object 6"/>
          <p:cNvGraphicFramePr>
            <a:graphicFrameLocks noChangeAspect="1"/>
          </p:cNvGraphicFramePr>
          <p:nvPr/>
        </p:nvGraphicFramePr>
        <p:xfrm>
          <a:off x="2290754" y="5357826"/>
          <a:ext cx="1138238" cy="927100"/>
        </p:xfrm>
        <a:graphic>
          <a:graphicData uri="http://schemas.openxmlformats.org/presentationml/2006/ole">
            <p:oleObj spid="_x0000_s176134" name="Equation" r:id="rId7" imgW="38088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85794"/>
            <a:ext cx="8353569" cy="3013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妈妈带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元去书店买书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她买了两本文学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又花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元买了一本汉语词典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妈妈还想买一本家庭菜谱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有两本菜谱可供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选择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薄本的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厚本的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元。请帮妈妈估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算一下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这时她的钱够买哪一本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3786190"/>
            <a:ext cx="8429684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两本文学书每本估计是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两本是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词典估计是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还剩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所以只够买薄本的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元的菜谱。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6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页下面的“做一做”。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129713"/>
            <a:ext cx="842968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六年级有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个班，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至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班的人数依次为：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43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、  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44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，学校小礼堂有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200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个座位，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如果召开六年级毕业典礼，需要加椅子吗？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4348" y="3500438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人数最少的班有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个班总人数一定大于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需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要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加椅子。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6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8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7993</TotalTime>
  <Words>808</Words>
  <Application>Microsoft Office PowerPoint</Application>
  <PresentationFormat>全屏显示(4:3)</PresentationFormat>
  <Paragraphs>191</Paragraphs>
  <Slides>22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944</cp:revision>
  <dcterms:created xsi:type="dcterms:W3CDTF">2015-11-21T07:20:00Z</dcterms:created>
  <dcterms:modified xsi:type="dcterms:W3CDTF">2021-11-01T03:19:45Z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